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</p:sldMasterIdLst>
  <p:notesMasterIdLst>
    <p:notesMasterId r:id="rId10"/>
  </p:notesMasterIdLst>
  <p:sldIdLst>
    <p:sldId id="257" r:id="rId4"/>
    <p:sldId id="258" r:id="rId5"/>
    <p:sldId id="263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Falstaff Festival MT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Falstaff Festival MT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Falstaff Festival MT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Falstaff Festival MT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Falstaff Festival MT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Falstaff Festival MT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Falstaff Festival MT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Falstaff Festival MT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Falstaff Festival M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FFCC00"/>
    <a:srgbClr val="FF9900"/>
    <a:srgbClr val="3399FF"/>
    <a:srgbClr val="339933"/>
    <a:srgbClr val="00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106" d="100"/>
          <a:sy n="106" d="100"/>
        </p:scale>
        <p:origin x="3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43A2527-B110-479A-8AF7-FA7816F2D4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187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9pPr>
          </a:lstStyle>
          <a:p>
            <a:pPr eaLnBrk="1" hangingPunct="1"/>
            <a:fld id="{20243D62-41BA-48CD-BE50-7ACB21C5F233}" type="slidenum">
              <a:rPr lang="es-E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s-E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/>
              <a:t>Mesas de Mezclas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9pPr>
          </a:lstStyle>
          <a:p>
            <a:pPr eaLnBrk="1" hangingPunct="1"/>
            <a:fld id="{1E5704DD-4E50-4DC1-B9BE-9141A0BEC63C}" type="slidenum">
              <a:rPr lang="es-E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s-E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/>
              <a:t>Amplia gama con el mejor Sonido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9pPr>
          </a:lstStyle>
          <a:p>
            <a:pPr eaLnBrk="1" hangingPunct="1"/>
            <a:fld id="{9B0D32C9-705D-4EE9-9C9D-E49C45ED4BD8}" type="slidenum">
              <a:rPr lang="es-E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s-E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/>
              <a:t>Potencia de Sonido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lstaff Festival MT" pitchFamily="2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9913-52EE-42F7-9E34-C940D37CD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21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02AE-CA23-4858-9500-34291250BB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8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3BB9B-A6D1-40D1-854A-3BC07822B0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2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E58E-BB30-45D0-A814-8D87A3B93B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141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EE61-FFA6-44A8-ABA9-1BC05606B4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91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BC9C-DC8D-4D83-9F2D-6DE3122C91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251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6CAF-AF70-4957-8B31-61D745011B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8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3BB16-E226-49A4-9C3F-A6CBBD5528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1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F7299-B16A-4AF3-A332-5B5A9637D2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32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A4AA-A335-48AA-B6DC-50702ABD65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3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C0E1-EE12-44E2-9A1C-2AB2DD0C5D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08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D130-40B6-4E89-846B-8D31E6185C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183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61FF-7E6B-4F37-AEEC-B036B10418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250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5A49-C1C0-49C7-BBB7-1D343F0449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71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CFFB-1050-4BA9-84C5-42955F0272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406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44338-FA73-4E45-81CB-F56005A535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276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E618-15BE-4DE3-9EEB-2CF7FBF2EF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512341"/>
      </p:ext>
    </p:extLst>
  </p:cSld>
  <p:clrMapOvr>
    <a:masterClrMapping/>
  </p:clrMapOvr>
  <p:transition spd="slow" advClick="0"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13F34-3A2B-4902-98EA-FE5836FB57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792043"/>
      </p:ext>
    </p:extLst>
  </p:cSld>
  <p:clrMapOvr>
    <a:masterClrMapping/>
  </p:clrMapOvr>
  <p:transition spd="slow" advClick="0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ED61-7C37-4071-BDF6-C2DCD56452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996338"/>
      </p:ext>
    </p:extLst>
  </p:cSld>
  <p:clrMapOvr>
    <a:masterClrMapping/>
  </p:clrMapOvr>
  <p:transition spd="slow" advClick="0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30FC8-031D-4212-B1BA-A9E5FE5A76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170291"/>
      </p:ext>
    </p:extLst>
  </p:cSld>
  <p:clrMapOvr>
    <a:masterClrMapping/>
  </p:clrMapOvr>
  <p:transition spd="slow" advClick="0"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2A765-B8BD-4A10-9114-5BA1E7CE20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703533"/>
      </p:ext>
    </p:extLst>
  </p:cSld>
  <p:clrMapOvr>
    <a:masterClrMapping/>
  </p:clrMapOvr>
  <p:transition spd="slow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2C69-75A0-4EA5-BFD2-7F72E629CC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613814"/>
      </p:ext>
    </p:extLst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F506-4702-4F2E-AAE2-22110614C6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239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6B9F5-8A65-45A0-BC3A-C5365F715B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492335"/>
      </p:ext>
    </p:extLst>
  </p:cSld>
  <p:clrMapOvr>
    <a:masterClrMapping/>
  </p:clrMapOvr>
  <p:transition spd="slow" advClick="0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406D4-C235-43EF-A1A1-11AAE316F3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552393"/>
      </p:ext>
    </p:extLst>
  </p:cSld>
  <p:clrMapOvr>
    <a:masterClrMapping/>
  </p:clrMapOvr>
  <p:transition spd="slow" advClick="0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EB75-E954-4848-B857-08680E5970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665256"/>
      </p:ext>
    </p:extLst>
  </p:cSld>
  <p:clrMapOvr>
    <a:masterClrMapping/>
  </p:clrMapOvr>
  <p:transition spd="slow" advClick="0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70048-6136-4867-BFBF-53AEB85FA7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322528"/>
      </p:ext>
    </p:extLst>
  </p:cSld>
  <p:clrMapOvr>
    <a:masterClrMapping/>
  </p:clrMapOvr>
  <p:transition spd="slow" advClick="0"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C3A62-6E27-4B33-BB03-53FEA97A9C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340968"/>
      </p:ext>
    </p:extLst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2B99-B9CA-4BC6-906A-D1755C97A0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29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641E-81B1-4488-9955-483F2E6B3C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1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DB33-41D9-437E-A65F-5E1A89B17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00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F71A-B064-4649-82CB-4773D295D1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02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358D-6F61-4B3D-9C1F-5AAB779A20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8C6FE-EE89-45DC-81E3-34EE55BBD4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03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54F693E-C2E0-4DB4-B370-E8DD321AD3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7CFC671-46D8-4124-B4AA-F63AEECEE7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3B04BD3-E631-41D6-AAF9-7A73277321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nfo@jjsonido.es?subject=PREGUNTA%20SOBRE%20LA%20PRESENTACION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jjsonido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0" name="Rectangle 28"/>
          <p:cNvSpPr>
            <a:spLocks noGrp="1" noChangeArrowheads="1"/>
          </p:cNvSpPr>
          <p:nvPr>
            <p:ph type="title"/>
          </p:nvPr>
        </p:nvSpPr>
        <p:spPr>
          <a:xfrm>
            <a:off x="2411413" y="2379663"/>
            <a:ext cx="4175125" cy="406400"/>
          </a:xfr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latin typeface="Georgia" pitchFamily="18" charset="0"/>
              </a:rPr>
              <a:t>Alquiler</a:t>
            </a:r>
            <a:r>
              <a:rPr lang="es-ES" sz="2000" b="1">
                <a:latin typeface="Georgia" pitchFamily="18" charset="0"/>
              </a:rPr>
              <a:t> De Sonido Profesional</a:t>
            </a:r>
          </a:p>
        </p:txBody>
      </p:sp>
      <p:sp>
        <p:nvSpPr>
          <p:cNvPr id="23582" name="WordArt 30"/>
          <p:cNvSpPr>
            <a:spLocks noChangeArrowheads="1" noChangeShapeType="1" noTextEdit="1"/>
          </p:cNvSpPr>
          <p:nvPr/>
        </p:nvSpPr>
        <p:spPr bwMode="auto">
          <a:xfrm>
            <a:off x="4140200" y="333375"/>
            <a:ext cx="4572000" cy="977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s-ES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7618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 DISCOTECAS MOVILES "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1079500" y="6165850"/>
            <a:ext cx="6948488" cy="40957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2000" b="0" i="1">
                <a:solidFill>
                  <a:schemeClr val="tx1"/>
                </a:solidFill>
                <a:latin typeface="Algerian" pitchFamily="82" charset="0"/>
              </a:rPr>
              <a:t>Más De 25 Años De Experiencia AVALAN LA EMPRESA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79388" y="115888"/>
            <a:ext cx="2232025" cy="2232025"/>
            <a:chOff x="884" y="119"/>
            <a:chExt cx="1406" cy="1406"/>
          </a:xfrm>
        </p:grpSpPr>
        <p:sp>
          <p:nvSpPr>
            <p:cNvPr id="23610" name="Oval 58"/>
            <p:cNvSpPr>
              <a:spLocks noChangeArrowheads="1"/>
            </p:cNvSpPr>
            <p:nvPr/>
          </p:nvSpPr>
          <p:spPr bwMode="auto">
            <a:xfrm>
              <a:off x="884" y="119"/>
              <a:ext cx="1406" cy="140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pic>
          <p:nvPicPr>
            <p:cNvPr id="6153" name="Picture 55" descr="PEGATINA BLANCA PEQUEÑA AJUSTADA -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12 CuadroTexto"/>
          <p:cNvSpPr txBox="1"/>
          <p:nvPr/>
        </p:nvSpPr>
        <p:spPr>
          <a:xfrm>
            <a:off x="857250" y="2924175"/>
            <a:ext cx="7224713" cy="290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1pPr>
            <a:lvl2pPr marL="742950" indent="-285750" algn="l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2pPr>
            <a:lvl3pPr marL="1143000" indent="-228600" algn="l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3pPr>
            <a:lvl4pPr marL="1600200" indent="-228600" algn="l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4pPr>
            <a:lvl5pPr marL="2057400" indent="-228600" algn="l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9pPr>
          </a:lstStyle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Bodas	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Fiestas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Eventos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Puestas De Largo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Comidas De Empresas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Bautizos ~ Comuniones ~ Cumpleaños</a:t>
            </a:r>
          </a:p>
        </p:txBody>
      </p:sp>
      <p:pic>
        <p:nvPicPr>
          <p:cNvPr id="6154" name="Picture 10" descr="C:\Users\JUAN JOSE\Desktop\COSAS DEL MONTAJE DE MI WEB\LOGO JJ SONIDO -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40968"/>
            <a:ext cx="235673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>
        <p:sndAc>
          <p:stSnd loop="1">
            <p:snd r:embed="rId2" name="OCEAN - BONGO.wav"/>
          </p:stSnd>
        </p:sndAc>
      </p:transition>
    </mc:Choice>
    <mc:Fallback>
      <p:transition advClick="0" advTm="8000">
        <p:sndAc>
          <p:stSnd loop="1">
            <p:snd r:embed="rId2" name="OCEAN - BONG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235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4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4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40" decel="100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4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40" decel="100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4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4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6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40" decel="100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4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40" decel="100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40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0" grpId="0" animBg="1"/>
      <p:bldP spid="235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ESA SOUNDCRAFT -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9EE"/>
              </a:clrFrom>
              <a:clrTo>
                <a:srgbClr val="E7E9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3357563"/>
            <a:ext cx="77406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lstaff Festival MT" pitchFamily="2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55875" y="188913"/>
            <a:ext cx="6588125" cy="3141662"/>
            <a:chOff x="1610" y="119"/>
            <a:chExt cx="4150" cy="1979"/>
          </a:xfrm>
        </p:grpSpPr>
        <p:pic>
          <p:nvPicPr>
            <p:cNvPr id="7177" name="Picture 8" descr="MESA SOUNDCRAFT -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2E4E4"/>
                </a:clrFrom>
                <a:clrTo>
                  <a:srgbClr val="E2E4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19"/>
              <a:ext cx="4150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8" name="Group 28"/>
            <p:cNvGrpSpPr>
              <a:grpSpLocks/>
            </p:cNvGrpSpPr>
            <p:nvPr/>
          </p:nvGrpSpPr>
          <p:grpSpPr bwMode="auto">
            <a:xfrm>
              <a:off x="2018" y="1525"/>
              <a:ext cx="3485" cy="453"/>
              <a:chOff x="2018" y="1525"/>
              <a:chExt cx="3485" cy="453"/>
            </a:xfrm>
          </p:grpSpPr>
          <p:sp>
            <p:nvSpPr>
              <p:cNvPr id="7179" name="Rectangle 9"/>
              <p:cNvSpPr>
                <a:spLocks noChangeArrowheads="1"/>
              </p:cNvSpPr>
              <p:nvPr/>
            </p:nvSpPr>
            <p:spPr bwMode="auto">
              <a:xfrm rot="-310594">
                <a:off x="3061" y="1525"/>
                <a:ext cx="244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" sz="1800">
                    <a:solidFill>
                      <a:srgbClr val="FFFFFF"/>
                    </a:solidFill>
                    <a:latin typeface="Arial" pitchFamily="34" charset="0"/>
                  </a:rPr>
                  <a:t>Alquiler De Sonido Profesional</a:t>
                </a:r>
              </a:p>
            </p:txBody>
          </p:sp>
          <p:sp>
            <p:nvSpPr>
              <p:cNvPr id="7180" name="Rectangle 10"/>
              <p:cNvSpPr>
                <a:spLocks noChangeArrowheads="1"/>
              </p:cNvSpPr>
              <p:nvPr/>
            </p:nvSpPr>
            <p:spPr bwMode="auto">
              <a:xfrm rot="-533752">
                <a:off x="2018" y="1747"/>
                <a:ext cx="95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 sz="1800">
                    <a:solidFill>
                      <a:schemeClr val="bg1"/>
                    </a:solidFill>
                    <a:latin typeface="Georgia" pitchFamily="18" charset="0"/>
                  </a:rPr>
                  <a:t>JJ SONIDO</a:t>
                </a:r>
              </a:p>
            </p:txBody>
          </p:sp>
        </p:grpSp>
      </p:grpSp>
      <p:sp>
        <p:nvSpPr>
          <p:cNvPr id="7173" name="Rectangle 33"/>
          <p:cNvSpPr>
            <a:spLocks noChangeArrowheads="1"/>
          </p:cNvSpPr>
          <p:nvPr/>
        </p:nvSpPr>
        <p:spPr bwMode="auto">
          <a:xfrm>
            <a:off x="2771775" y="6381750"/>
            <a:ext cx="3960813" cy="376238"/>
          </a:xfrm>
          <a:prstGeom prst="rect">
            <a:avLst/>
          </a:prstGeom>
          <a:gradFill rotWithShape="1">
            <a:gsLst>
              <a:gs pos="0">
                <a:srgbClr val="2F2F76"/>
              </a:gs>
              <a:gs pos="50000">
                <a:srgbClr val="6666FF"/>
              </a:gs>
              <a:gs pos="100000">
                <a:srgbClr val="2F2F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800">
                <a:solidFill>
                  <a:schemeClr val="bg1"/>
                </a:solidFill>
                <a:latin typeface="Georgia" pitchFamily="18" charset="0"/>
              </a:rPr>
              <a:t>Alquiler De Sonido Profesional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79388" y="115888"/>
            <a:ext cx="2232025" cy="2232025"/>
            <a:chOff x="884" y="119"/>
            <a:chExt cx="1406" cy="1406"/>
          </a:xfrm>
        </p:grpSpPr>
        <p:sp>
          <p:nvSpPr>
            <p:cNvPr id="25645" name="Oval 45"/>
            <p:cNvSpPr>
              <a:spLocks noChangeArrowheads="1"/>
            </p:cNvSpPr>
            <p:nvPr/>
          </p:nvSpPr>
          <p:spPr bwMode="auto">
            <a:xfrm>
              <a:off x="884" y="119"/>
              <a:ext cx="1406" cy="1406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pic>
          <p:nvPicPr>
            <p:cNvPr id="7176" name="Picture 46" descr="PEGATINA BLANCA PEQUEÑA AJUSTADA -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551613" y="188913"/>
            <a:ext cx="2341562" cy="3055937"/>
            <a:chOff x="3990" y="164"/>
            <a:chExt cx="1475" cy="1925"/>
          </a:xfrm>
        </p:grpSpPr>
        <p:grpSp>
          <p:nvGrpSpPr>
            <p:cNvPr id="8220" name="Group 34"/>
            <p:cNvGrpSpPr>
              <a:grpSpLocks/>
            </p:cNvGrpSpPr>
            <p:nvPr/>
          </p:nvGrpSpPr>
          <p:grpSpPr bwMode="auto">
            <a:xfrm>
              <a:off x="3990" y="164"/>
              <a:ext cx="1475" cy="1925"/>
              <a:chOff x="3990" y="164"/>
              <a:chExt cx="1475" cy="1925"/>
            </a:xfrm>
          </p:grpSpPr>
          <p:pic>
            <p:nvPicPr>
              <p:cNvPr id="8223" name="Picture 10" descr="PANTALLA ELECTRO VOICE - 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0" y="164"/>
                <a:ext cx="1475" cy="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4" name="Picture 27" descr="EV_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6" y="1615"/>
                <a:ext cx="22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21" name="Text Box 12"/>
            <p:cNvSpPr txBox="1">
              <a:spLocks noChangeArrowheads="1"/>
            </p:cNvSpPr>
            <p:nvPr/>
          </p:nvSpPr>
          <p:spPr bwMode="auto">
            <a:xfrm rot="226813">
              <a:off x="4313" y="723"/>
              <a:ext cx="8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9pPr>
            </a:lstStyle>
            <a:p>
              <a:pPr eaLnBrk="1" hangingPunct="1"/>
              <a:r>
                <a:rPr lang="es-ES" sz="1600">
                  <a:solidFill>
                    <a:schemeClr val="bg1"/>
                  </a:solidFill>
                  <a:latin typeface="Arial" pitchFamily="34" charset="0"/>
                </a:rPr>
                <a:t>629 263 506</a:t>
              </a:r>
            </a:p>
          </p:txBody>
        </p:sp>
        <p:sp>
          <p:nvSpPr>
            <p:cNvPr id="8222" name="Rectangle 13"/>
            <p:cNvSpPr>
              <a:spLocks noChangeArrowheads="1"/>
            </p:cNvSpPr>
            <p:nvPr/>
          </p:nvSpPr>
          <p:spPr bwMode="auto">
            <a:xfrm rot="191532">
              <a:off x="4176" y="981"/>
              <a:ext cx="10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2000">
                  <a:solidFill>
                    <a:schemeClr val="bg1"/>
                  </a:solidFill>
                  <a:latin typeface="Georgia" pitchFamily="18" charset="0"/>
                </a:rPr>
                <a:t>JJ SONIDO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79388" y="44450"/>
            <a:ext cx="2566987" cy="3357563"/>
            <a:chOff x="249" y="119"/>
            <a:chExt cx="1617" cy="2115"/>
          </a:xfrm>
        </p:grpSpPr>
        <p:grpSp>
          <p:nvGrpSpPr>
            <p:cNvPr id="8215" name="Group 33"/>
            <p:cNvGrpSpPr>
              <a:grpSpLocks/>
            </p:cNvGrpSpPr>
            <p:nvPr/>
          </p:nvGrpSpPr>
          <p:grpSpPr bwMode="auto">
            <a:xfrm>
              <a:off x="249" y="119"/>
              <a:ext cx="1617" cy="2115"/>
              <a:chOff x="249" y="119"/>
              <a:chExt cx="1617" cy="2115"/>
            </a:xfrm>
          </p:grpSpPr>
          <p:pic>
            <p:nvPicPr>
              <p:cNvPr id="8218" name="Picture 17" descr="PANTALLA ELECTRO VOICE - 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E6E6E6"/>
                  </a:clrFrom>
                  <a:clrTo>
                    <a:srgbClr val="E6E6E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119"/>
                <a:ext cx="1617" cy="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9" name="Picture 28" descr="EV_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" y="1706"/>
                <a:ext cx="22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16" name="Rectangle 15"/>
            <p:cNvSpPr>
              <a:spLocks noChangeArrowheads="1"/>
            </p:cNvSpPr>
            <p:nvPr/>
          </p:nvSpPr>
          <p:spPr bwMode="auto">
            <a:xfrm rot="-257813">
              <a:off x="709" y="754"/>
              <a:ext cx="8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600">
                  <a:solidFill>
                    <a:schemeClr val="bg1"/>
                  </a:solidFill>
                  <a:latin typeface="Arial" pitchFamily="34" charset="0"/>
                </a:rPr>
                <a:t>629 263 506</a:t>
              </a:r>
            </a:p>
          </p:txBody>
        </p:sp>
        <p:sp>
          <p:nvSpPr>
            <p:cNvPr id="8217" name="Rectangle 14"/>
            <p:cNvSpPr>
              <a:spLocks noChangeArrowheads="1"/>
            </p:cNvSpPr>
            <p:nvPr/>
          </p:nvSpPr>
          <p:spPr bwMode="auto">
            <a:xfrm rot="-190850">
              <a:off x="469" y="978"/>
              <a:ext cx="1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chemeClr val="bg1"/>
                  </a:solidFill>
                  <a:latin typeface="Georgia" pitchFamily="18" charset="0"/>
                </a:rPr>
                <a:t>JJ SONIDO</a:t>
              </a:r>
            </a:p>
          </p:txBody>
        </p:sp>
      </p:grpSp>
      <p:sp>
        <p:nvSpPr>
          <p:cNvPr id="8196" name="Rectangle 24"/>
          <p:cNvSpPr>
            <a:spLocks noChangeArrowheads="1"/>
          </p:cNvSpPr>
          <p:nvPr/>
        </p:nvSpPr>
        <p:spPr bwMode="auto">
          <a:xfrm>
            <a:off x="2555875" y="6437313"/>
            <a:ext cx="3960813" cy="376237"/>
          </a:xfrm>
          <a:prstGeom prst="rect">
            <a:avLst/>
          </a:prstGeom>
          <a:gradFill rotWithShape="1">
            <a:gsLst>
              <a:gs pos="0">
                <a:srgbClr val="2F2F76"/>
              </a:gs>
              <a:gs pos="50000">
                <a:srgbClr val="6666FF"/>
              </a:gs>
              <a:gs pos="100000">
                <a:srgbClr val="2F2F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800">
                <a:solidFill>
                  <a:schemeClr val="bg1"/>
                </a:solidFill>
                <a:latin typeface="Georgia" pitchFamily="18" charset="0"/>
              </a:rPr>
              <a:t>Alquiler De Sonido Profesional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588125" y="3284538"/>
            <a:ext cx="2254250" cy="3095625"/>
            <a:chOff x="1156" y="1979"/>
            <a:chExt cx="1420" cy="1950"/>
          </a:xfrm>
        </p:grpSpPr>
        <p:grpSp>
          <p:nvGrpSpPr>
            <p:cNvPr id="8209" name="Group 52"/>
            <p:cNvGrpSpPr>
              <a:grpSpLocks/>
            </p:cNvGrpSpPr>
            <p:nvPr/>
          </p:nvGrpSpPr>
          <p:grpSpPr bwMode="auto">
            <a:xfrm>
              <a:off x="1156" y="1979"/>
              <a:ext cx="1420" cy="1950"/>
              <a:chOff x="2699" y="2115"/>
              <a:chExt cx="1420" cy="1950"/>
            </a:xfrm>
          </p:grpSpPr>
          <p:pic>
            <p:nvPicPr>
              <p:cNvPr id="8211" name="Picture 48" descr="PANTALLA ELECTRO VOICE -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" y="2115"/>
                <a:ext cx="1420" cy="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12" name="Group 51"/>
              <p:cNvGrpSpPr>
                <a:grpSpLocks/>
              </p:cNvGrpSpPr>
              <p:nvPr/>
            </p:nvGrpSpPr>
            <p:grpSpPr bwMode="auto">
              <a:xfrm>
                <a:off x="2888" y="2680"/>
                <a:ext cx="1051" cy="433"/>
                <a:chOff x="2888" y="2680"/>
                <a:chExt cx="1051" cy="433"/>
              </a:xfrm>
            </p:grpSpPr>
            <p:sp>
              <p:nvSpPr>
                <p:cNvPr id="8213" name="Rectangle 46"/>
                <p:cNvSpPr>
                  <a:spLocks noChangeArrowheads="1"/>
                </p:cNvSpPr>
                <p:nvPr/>
              </p:nvSpPr>
              <p:spPr bwMode="auto">
                <a:xfrm>
                  <a:off x="2888" y="2863"/>
                  <a:ext cx="1051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ES" sz="2000">
                      <a:solidFill>
                        <a:schemeClr val="bg1"/>
                      </a:solidFill>
                      <a:latin typeface="Georgia" pitchFamily="18" charset="0"/>
                    </a:rPr>
                    <a:t>JJ SONIDO</a:t>
                  </a:r>
                </a:p>
              </p:txBody>
            </p:sp>
            <p:sp>
              <p:nvSpPr>
                <p:cNvPr id="8214" name="Rectangle 47"/>
                <p:cNvSpPr>
                  <a:spLocks noChangeArrowheads="1"/>
                </p:cNvSpPr>
                <p:nvPr/>
              </p:nvSpPr>
              <p:spPr bwMode="auto">
                <a:xfrm>
                  <a:off x="2946" y="2680"/>
                  <a:ext cx="93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s-ES" sz="1400">
                      <a:solidFill>
                        <a:schemeClr val="bg1"/>
                      </a:solidFill>
                      <a:latin typeface="Arial" pitchFamily="34" charset="0"/>
                    </a:rPr>
                    <a:t>629 263 506</a:t>
                  </a:r>
                </a:p>
              </p:txBody>
            </p:sp>
          </p:grpSp>
        </p:grpSp>
        <p:pic>
          <p:nvPicPr>
            <p:cNvPr id="8210" name="Picture 49" descr="EV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475"/>
              <a:ext cx="2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323850" y="3357563"/>
            <a:ext cx="2254250" cy="3095625"/>
            <a:chOff x="1156" y="1979"/>
            <a:chExt cx="1420" cy="1950"/>
          </a:xfrm>
        </p:grpSpPr>
        <p:grpSp>
          <p:nvGrpSpPr>
            <p:cNvPr id="8203" name="Group 55"/>
            <p:cNvGrpSpPr>
              <a:grpSpLocks/>
            </p:cNvGrpSpPr>
            <p:nvPr/>
          </p:nvGrpSpPr>
          <p:grpSpPr bwMode="auto">
            <a:xfrm>
              <a:off x="1156" y="1979"/>
              <a:ext cx="1420" cy="1950"/>
              <a:chOff x="2699" y="2115"/>
              <a:chExt cx="1420" cy="1950"/>
            </a:xfrm>
          </p:grpSpPr>
          <p:pic>
            <p:nvPicPr>
              <p:cNvPr id="8205" name="Picture 56" descr="PANTALLA ELECTRO VOICE -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" y="2115"/>
                <a:ext cx="1420" cy="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06" name="Group 57"/>
              <p:cNvGrpSpPr>
                <a:grpSpLocks/>
              </p:cNvGrpSpPr>
              <p:nvPr/>
            </p:nvGrpSpPr>
            <p:grpSpPr bwMode="auto">
              <a:xfrm>
                <a:off x="2888" y="2680"/>
                <a:ext cx="1051" cy="433"/>
                <a:chOff x="2888" y="2680"/>
                <a:chExt cx="1051" cy="433"/>
              </a:xfrm>
            </p:grpSpPr>
            <p:sp>
              <p:nvSpPr>
                <p:cNvPr id="8207" name="Rectangle 58"/>
                <p:cNvSpPr>
                  <a:spLocks noChangeArrowheads="1"/>
                </p:cNvSpPr>
                <p:nvPr/>
              </p:nvSpPr>
              <p:spPr bwMode="auto">
                <a:xfrm>
                  <a:off x="2888" y="2863"/>
                  <a:ext cx="1051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ES" sz="2000">
                      <a:solidFill>
                        <a:schemeClr val="bg1"/>
                      </a:solidFill>
                      <a:latin typeface="Georgia" pitchFamily="18" charset="0"/>
                    </a:rPr>
                    <a:t>JJ SONIDO</a:t>
                  </a:r>
                </a:p>
              </p:txBody>
            </p:sp>
            <p:sp>
              <p:nvSpPr>
                <p:cNvPr id="8208" name="Rectangle 59"/>
                <p:cNvSpPr>
                  <a:spLocks noChangeArrowheads="1"/>
                </p:cNvSpPr>
                <p:nvPr/>
              </p:nvSpPr>
              <p:spPr bwMode="auto">
                <a:xfrm>
                  <a:off x="2946" y="2680"/>
                  <a:ext cx="93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s-ES" sz="1400">
                      <a:solidFill>
                        <a:schemeClr val="bg1"/>
                      </a:solidFill>
                      <a:latin typeface="Arial" pitchFamily="34" charset="0"/>
                    </a:rPr>
                    <a:t>629 263 506</a:t>
                  </a:r>
                </a:p>
              </p:txBody>
            </p:sp>
          </p:grpSp>
        </p:grpSp>
        <p:pic>
          <p:nvPicPr>
            <p:cNvPr id="8204" name="Picture 60" descr="EV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475"/>
              <a:ext cx="2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64" descr="MONTAJE DE PISTA -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32150"/>
            <a:ext cx="41036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419475" y="260350"/>
            <a:ext cx="2232025" cy="2232025"/>
            <a:chOff x="884" y="119"/>
            <a:chExt cx="1406" cy="1406"/>
          </a:xfrm>
        </p:grpSpPr>
        <p:sp>
          <p:nvSpPr>
            <p:cNvPr id="35914" name="Oval 74"/>
            <p:cNvSpPr>
              <a:spLocks noChangeArrowheads="1"/>
            </p:cNvSpPr>
            <p:nvPr/>
          </p:nvSpPr>
          <p:spPr bwMode="auto">
            <a:xfrm>
              <a:off x="884" y="119"/>
              <a:ext cx="1406" cy="1406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pic>
          <p:nvPicPr>
            <p:cNvPr id="8202" name="Picture 75" descr="PEGATINA BLANCA PEQUEÑA AJUSTADA -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8"/>
          <p:cNvGrpSpPr>
            <a:grpSpLocks/>
          </p:cNvGrpSpPr>
          <p:nvPr/>
        </p:nvGrpSpPr>
        <p:grpSpPr bwMode="auto">
          <a:xfrm>
            <a:off x="-212725" y="-26988"/>
            <a:ext cx="9537700" cy="6923088"/>
            <a:chOff x="-134" y="-17"/>
            <a:chExt cx="6008" cy="4361"/>
          </a:xfrm>
        </p:grpSpPr>
        <p:pic>
          <p:nvPicPr>
            <p:cNvPr id="9224" name="Picture 2" descr="MONTARBO W440A - 2 COL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" y="-17"/>
              <a:ext cx="6008" cy="4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11"/>
            <p:cNvSpPr txBox="1">
              <a:spLocks noChangeArrowheads="1"/>
            </p:cNvSpPr>
            <p:nvPr/>
          </p:nvSpPr>
          <p:spPr bwMode="auto">
            <a:xfrm rot="-645406">
              <a:off x="884" y="1841"/>
              <a:ext cx="1496" cy="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9pPr>
            </a:lstStyle>
            <a:p>
              <a:pPr eaLnBrk="1" hangingPunct="1"/>
              <a:r>
                <a:rPr lang="es-ES">
                  <a:solidFill>
                    <a:schemeClr val="bg1"/>
                  </a:solidFill>
                  <a:latin typeface="Georgia" pitchFamily="18" charset="0"/>
                </a:rPr>
                <a:t>JJ SONIDO</a:t>
              </a:r>
            </a:p>
          </p:txBody>
        </p:sp>
        <p:sp>
          <p:nvSpPr>
            <p:cNvPr id="9226" name="Text Box 17"/>
            <p:cNvSpPr txBox="1">
              <a:spLocks noChangeArrowheads="1"/>
            </p:cNvSpPr>
            <p:nvPr/>
          </p:nvSpPr>
          <p:spPr bwMode="auto">
            <a:xfrm rot="671516">
              <a:off x="3333" y="1887"/>
              <a:ext cx="1496" cy="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9pPr>
            </a:lstStyle>
            <a:p>
              <a:pPr eaLnBrk="1" hangingPunct="1"/>
              <a:r>
                <a:rPr lang="es-ES">
                  <a:solidFill>
                    <a:schemeClr val="bg1"/>
                  </a:solidFill>
                  <a:latin typeface="Georgia" pitchFamily="18" charset="0"/>
                </a:rPr>
                <a:t>JJ SONIDO</a:t>
              </a:r>
            </a:p>
          </p:txBody>
        </p:sp>
      </p:grp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2555875" y="6437313"/>
            <a:ext cx="3960813" cy="376237"/>
          </a:xfrm>
          <a:prstGeom prst="rect">
            <a:avLst/>
          </a:prstGeom>
          <a:gradFill rotWithShape="1">
            <a:gsLst>
              <a:gs pos="0">
                <a:srgbClr val="2F2F76"/>
              </a:gs>
              <a:gs pos="50000">
                <a:srgbClr val="6666FF"/>
              </a:gs>
              <a:gs pos="100000">
                <a:srgbClr val="2F2F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800">
                <a:solidFill>
                  <a:schemeClr val="bg1"/>
                </a:solidFill>
                <a:latin typeface="Georgia" pitchFamily="18" charset="0"/>
              </a:rPr>
              <a:t>Alquiler De Sonido Profesional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79838" y="0"/>
            <a:ext cx="1584325" cy="1557338"/>
            <a:chOff x="884" y="119"/>
            <a:chExt cx="1406" cy="1406"/>
          </a:xfrm>
        </p:grpSpPr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884" y="119"/>
              <a:ext cx="1406" cy="1406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pic>
          <p:nvPicPr>
            <p:cNvPr id="9223" name="Picture 18" descr="PEGATINA BLANCA PEQUEÑA AJUSTADA -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7" name="Picture 11" descr="C:\Users\JUAN JOSE\Desktop\COSAS DEL MONTAJE DE MI WEB\LOGO JJ SONIDO -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59" y="3352849"/>
            <a:ext cx="1439759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Imag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075"/>
            <a:ext cx="44989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 descr="Imag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140075"/>
            <a:ext cx="46450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Doble Ov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3" descr="PEGATINA - X3 MOVIL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10017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2555875" y="6437313"/>
            <a:ext cx="3960813" cy="376237"/>
          </a:xfrm>
          <a:prstGeom prst="rect">
            <a:avLst/>
          </a:prstGeom>
          <a:gradFill rotWithShape="1">
            <a:gsLst>
              <a:gs pos="0">
                <a:srgbClr val="2F2F76"/>
              </a:gs>
              <a:gs pos="50000">
                <a:srgbClr val="6666FF"/>
              </a:gs>
              <a:gs pos="100000">
                <a:srgbClr val="2F2F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800">
                <a:solidFill>
                  <a:schemeClr val="bg1"/>
                </a:solidFill>
                <a:latin typeface="Georgia" pitchFamily="18" charset="0"/>
              </a:rPr>
              <a:t>Alquiler De Sonido Profesional</a:t>
            </a:r>
          </a:p>
        </p:txBody>
      </p:sp>
      <p:pic>
        <p:nvPicPr>
          <p:cNvPr id="10247" name="Picture 18" descr="ROQUEROS - SETA Y FL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JJ SONIDO - DISCOTECAS MOVILES - SEVILLA (2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16113"/>
            <a:ext cx="1619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JJ SONIDO - DISCOTECAS MOVILES - SEVILLA (22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41663"/>
            <a:ext cx="1619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5" descr="JJ SONIDO - DISCOTECAS MOVILES - SEV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300663"/>
            <a:ext cx="14398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916238" y="0"/>
            <a:ext cx="33035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JJ SONIDO</a:t>
            </a: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6227 C 0.01233 0.0632 0.02483 0.06042 0.03559 0.06667 C 0.0375 0.06782 0.03871 0.07014 0.04045 0.0713 C 0.05486 0.08125 0.04323 0.07176 0.05382 0.07778 C 0.06615 0.08472 0.07917 0.09329 0.09219 0.09792 C 0.10191 0.10625 0.1184 0.10787 0.12726 0.11574 C 0.13594 0.12361 0.14601 0.12338 0.15555 0.12894 C 0.16163 0.13241 0.16719 0.13727 0.17378 0.14005 C 0.18021 0.14815 0.17639 0.14259 0.18385 0.15787 C 0.18663 0.16366 0.19097 0.16782 0.19392 0.17338 C 0.19618 0.17778 0.19826 0.18218 0.20052 0.18681 C 0.20156 0.18912 0.20382 0.19352 0.20382 0.19352 C 0.20642 0.20718 0.21007 0.21227 0.21389 0.22454 C 0.21545 0.2294 0.21562 0.23519 0.21719 0.24005 C 0.22083 0.25162 0.22743 0.26088 0.23212 0.2713 C 0.23785 0.2838 0.2408 0.29306 0.24722 0.3044 C 0.25017 0.3213 0.25833 0.33912 0.26545 0.35347 C 0.26649 0.35532 0.26858 0.36736 0.26892 0.36898 C 0.27135 0.3794 0.27274 0.38681 0.27726 0.3956 C 0.27917 0.4037 0.28316 0.40949 0.28559 0.41782 C 0.28698 0.42222 0.28889 0.43125 0.28889 0.43125 C 0.29774 0.50625 0.29323 0.47361 0.29045 0.62894 C 0.29028 0.63773 0.28507 0.65648 0.28212 0.66458 C 0.27951 0.67153 0.27413 0.67685 0.27222 0.68449 C 0.26667 0.70556 0.25295 0.72778 0.24045 0.74236 C 0.23194 0.75232 0.22413 0.76644 0.21389 0.77338 C 0.18194 0.79445 0.14983 0.80671 0.11389 0.81088 C 0.01337 0.81042 -0.08733 0.81042 -0.18785 0.80903 C -0.19445 0.80903 -0.20677 0.8044 -0.21285 0.80208 C -0.23351 0.7956 -0.25677 0.79514 -0.27778 0.79329 C -0.28733 0.79028 -0.29896 0.79097 -0.30781 0.78449 C -0.32552 0.77153 -0.31146 0.7787 -0.32274 0.77338 C -0.32778 0.7669 -0.33385 0.76111 -0.33941 0.75532 C -0.34254 0.75232 -0.34948 0.74653 -0.34948 0.74653 C -0.35174 0.74236 -0.35313 0.73704 -0.35608 0.7331 C -0.35729 0.73195 -0.35851 0.73056 -0.35955 0.72894 C -0.36198 0.72477 -0.36389 0.72014 -0.36615 0.71551 C -0.36719 0.7132 -0.36945 0.70903 -0.36945 0.70903 C -0.37153 0.69745 -0.37656 0.68866 -0.37951 0.67755 C -0.38663 0.60648 -0.38958 0.53333 -0.37951 0.46227 C -0.3776 0.42477 -0.37517 0.39931 -0.36788 0.36458 C -0.36493 0.35023 -0.3625 0.33241 -0.35608 0.31991 C -0.35156 0.30185 -0.34427 0.28611 -0.33785 0.26898 C -0.33403 0.25903 -0.3375 0.2581 -0.32951 0.25116 C -0.32413 0.22986 -0.31337 0.21667 -0.30278 0.2 C -0.29826 0.19282 -0.29809 0.18958 -0.29115 0.18681 C -0.28333 0.17639 -0.27326 0.16713 -0.26441 0.15787 C -0.26042 0.1537 -0.2592 0.15417 -0.25608 0.14907 C -0.24965 0.13843 -0.24115 0.12431 -0.23108 0.12014 C -0.22813 0.11736 -0.22587 0.1132 -0.22274 0.11111 C -0.19722 0.09398 -0.17743 0.09329 -0.14774 0.0912 C -0.1257 0.08357 -0.10295 0.08519 -0.08108 0.07778 C -0.06719 0.07315 -0.05573 0.0669 -0.04115 0.06458 C -0.025 0.06528 -0.00868 0.06296 0.00712 0.06667 C 0.00937 0.06713 0.00608 0.07269 0.00555 0.0757 C 0.00382 0.08681 0.00052 0.10903 0.00052 0.10903 C 8.33333E-7 0.13796 -0.00035 0.16667 -0.00122 0.1956 C -0.00156 0.20833 -0.0059 0.22083 -0.00608 0.23333 C -0.0066 0.29329 -0.00608 0.35347 -0.00608 0.41343 " pathEditMode="relative" ptsTypes="ffffffffffffffffffffffffffffffffffffffffffffffffffffffffffA">
                                      <p:cBhvr>
                                        <p:cTn id="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-315913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chemeClr val="tx1"/>
                </a:solidFill>
                <a:latin typeface="Georgia" pitchFamily="18" charset="0"/>
              </a:rPr>
              <a:t>JJ SONIDO</a:t>
            </a:r>
            <a:endParaRPr lang="es-ES" sz="2400" b="1" smtClean="0">
              <a:solidFill>
                <a:srgbClr val="CCFF99"/>
              </a:solidFill>
              <a:effectLst/>
              <a:latin typeface="Falstaff Festival MT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313" y="1125538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4000" b="1" dirty="0">
                <a:latin typeface="Georgia" pitchFamily="18" charset="0"/>
              </a:rPr>
              <a:t> Bodas</a:t>
            </a:r>
          </a:p>
          <a:p>
            <a:pPr marL="804863" lvl="1" indent="-282575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3200" b="1" dirty="0">
                <a:latin typeface="Georgia" pitchFamily="18" charset="0"/>
              </a:rPr>
              <a:t> Fiestas</a:t>
            </a:r>
          </a:p>
          <a:p>
            <a:pPr marL="1844675" lvl="2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3200" b="1" dirty="0">
                <a:latin typeface="Georgia" pitchFamily="18" charset="0"/>
              </a:rPr>
              <a:t>  </a:t>
            </a:r>
            <a:r>
              <a:rPr lang="es-ES" sz="2800" b="1" dirty="0">
                <a:latin typeface="Georgia" pitchFamily="18" charset="0"/>
              </a:rPr>
              <a:t>Asambleas</a:t>
            </a:r>
          </a:p>
          <a:p>
            <a:pPr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endParaRPr lang="es-ES" sz="2800" b="1" dirty="0">
              <a:latin typeface="Georgia" pitchFamily="18" charset="0"/>
            </a:endParaRPr>
          </a:p>
          <a:p>
            <a:pPr marL="804863" lvl="1" indent="-282575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2400" b="1" dirty="0">
                <a:latin typeface="Georgia" pitchFamily="18" charset="0"/>
              </a:rPr>
              <a:t>  Comidas De Empresas</a:t>
            </a:r>
          </a:p>
          <a:p>
            <a:pPr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2000" b="1" dirty="0">
                <a:latin typeface="Georgia" pitchFamily="18" charset="0"/>
              </a:rPr>
              <a:t>Bautizos ~ Comuniones ~ Cumpleaños…</a:t>
            </a:r>
          </a:p>
          <a:p>
            <a:pPr marL="804863" lvl="1" indent="-282575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endParaRPr lang="es-ES" sz="1800" b="1" dirty="0">
              <a:latin typeface="Georgia" pitchFamily="18" charset="0"/>
            </a:endParaRPr>
          </a:p>
          <a:p>
            <a:pPr marL="1844675" lvl="2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1800" b="1" u="sng" dirty="0">
                <a:latin typeface="Georgia" pitchFamily="18" charset="0"/>
              </a:rPr>
              <a:t>Celebraciones En General</a:t>
            </a:r>
          </a:p>
          <a:p>
            <a:pPr marL="804863" lvl="1" indent="-282575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endParaRPr lang="es-ES" sz="2000" b="1" dirty="0">
              <a:latin typeface="Georgia" pitchFamily="18" charset="0"/>
            </a:endParaRPr>
          </a:p>
          <a:p>
            <a:pPr marL="804863" lvl="1" indent="-282575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2400" b="1" dirty="0">
                <a:latin typeface="Georgia" pitchFamily="18" charset="0"/>
              </a:rPr>
              <a:t>DISC JOCKEY PROFESIONAL*****</a:t>
            </a:r>
          </a:p>
          <a:p>
            <a:pPr marL="1844675" lvl="2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None/>
              <a:defRPr/>
            </a:pPr>
            <a:endParaRPr lang="es-ES" sz="2000" b="1" dirty="0"/>
          </a:p>
          <a:p>
            <a:pPr marL="3943350" lvl="4" indent="271463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1600" b="1" dirty="0"/>
              <a:t> </a:t>
            </a:r>
            <a:r>
              <a:rPr lang="es-ES" sz="1600" b="1" u="sng" dirty="0" err="1"/>
              <a:t>LLama</a:t>
            </a:r>
            <a:r>
              <a:rPr lang="es-ES" sz="1600" b="1" u="sng" dirty="0"/>
              <a:t> Ahora</a:t>
            </a:r>
            <a:r>
              <a:rPr lang="es-ES" sz="1600" b="1" dirty="0"/>
              <a:t>:</a:t>
            </a:r>
          </a:p>
          <a:p>
            <a:pPr marL="1844675" lvl="2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endParaRPr lang="es-ES" sz="2800" b="1" dirty="0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2700338" y="628650"/>
            <a:ext cx="3673475" cy="360363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46275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1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Alquiler De Sonido Profesional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394200" y="5661025"/>
            <a:ext cx="1727200" cy="415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9pPr>
          </a:lstStyle>
          <a:p>
            <a:pPr eaLnBrk="1" hangingPunct="1"/>
            <a:r>
              <a:rPr lang="es-ES" sz="2000">
                <a:solidFill>
                  <a:schemeClr val="tx1"/>
                </a:solidFill>
                <a:latin typeface="Arial" pitchFamily="34" charset="0"/>
              </a:rPr>
              <a:t>629 263 506</a:t>
            </a:r>
          </a:p>
        </p:txBody>
      </p:sp>
      <p:grpSp>
        <p:nvGrpSpPr>
          <p:cNvPr id="11270" name="Group 57"/>
          <p:cNvGrpSpPr>
            <a:grpSpLocks/>
          </p:cNvGrpSpPr>
          <p:nvPr/>
        </p:nvGrpSpPr>
        <p:grpSpPr bwMode="auto">
          <a:xfrm>
            <a:off x="1116013" y="6165850"/>
            <a:ext cx="1873250" cy="481013"/>
            <a:chOff x="703" y="3884"/>
            <a:chExt cx="1180" cy="303"/>
          </a:xfrm>
        </p:grpSpPr>
        <p:sp>
          <p:nvSpPr>
            <p:cNvPr id="11277" name="AutoShape 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703" y="3884"/>
              <a:ext cx="1180" cy="303"/>
            </a:xfrm>
            <a:prstGeom prst="actionButtonBlank">
              <a:avLst/>
            </a:prstGeom>
            <a:solidFill>
              <a:srgbClr val="FF0000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600" b="0">
                <a:solidFill>
                  <a:schemeClr val="tx1"/>
                </a:solidFill>
              </a:endParaRPr>
            </a:p>
          </p:txBody>
        </p:sp>
        <p:sp>
          <p:nvSpPr>
            <p:cNvPr id="41004" name="Rectangle 44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03" y="3920"/>
              <a:ext cx="116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s-ES" sz="18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alstaff Festival MT" pitchFamily="2" charset="0"/>
                </a:rPr>
                <a:t>info@jjsonido.es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588125" y="4149725"/>
            <a:ext cx="2232025" cy="2232025"/>
            <a:chOff x="884" y="119"/>
            <a:chExt cx="1406" cy="1406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auto">
            <a:xfrm>
              <a:off x="884" y="119"/>
              <a:ext cx="1406" cy="140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pic>
          <p:nvPicPr>
            <p:cNvPr id="11276" name="Picture 53" descr="PEGATINA BLANCA PEQUEÑA AJUSTADA -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5" name="AutoShape 55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468313" y="5516563"/>
            <a:ext cx="1727200" cy="361950"/>
          </a:xfrm>
          <a:prstGeom prst="actionButtonBlank">
            <a:avLst/>
          </a:prstGeom>
          <a:solidFill>
            <a:srgbClr val="FF0000"/>
          </a:solidFill>
          <a:ln w="158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1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alstaff Festival MT" pitchFamily="2" charset="0"/>
              </a:rPr>
              <a:t>https://jjsonido.es</a:t>
            </a:r>
            <a:endParaRPr lang="es-ES" sz="16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alstaff Festival MT" pitchFamily="2" charset="0"/>
            </a:endParaRPr>
          </a:p>
        </p:txBody>
      </p:sp>
      <p:pic>
        <p:nvPicPr>
          <p:cNvPr id="11274" name="Picture 18" descr="TARJETA  - JJ SONIDO -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6004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C:\Users\JUAN JOSE\Desktop\COSAS DEL MONTAJE DE MI WEB\LOGO JJ SONIDO -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640"/>
            <a:ext cx="1223962" cy="9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lnDef>
  </a:objectDefaults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lón">
  <a:themeElements>
    <a:clrScheme name="Telón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Teló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lnDef>
  </a:objectDefaults>
  <a:extraClrSchemeLst>
    <a:extraClrScheme>
      <a:clrScheme name="Telón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ón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121</Words>
  <Application>Microsoft Office PowerPoint</Application>
  <PresentationFormat>Presentación en pantalla (4:3)</PresentationFormat>
  <Paragraphs>49</Paragraphs>
  <Slides>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16" baseType="lpstr">
      <vt:lpstr>Falstaff Festival MT</vt:lpstr>
      <vt:lpstr>Arial</vt:lpstr>
      <vt:lpstr>Tahoma</vt:lpstr>
      <vt:lpstr>Wingdings</vt:lpstr>
      <vt:lpstr>Times New Roman</vt:lpstr>
      <vt:lpstr>Georgia</vt:lpstr>
      <vt:lpstr>Algerian</vt:lpstr>
      <vt:lpstr>Océano</vt:lpstr>
      <vt:lpstr>1_Diseño predeterminado</vt:lpstr>
      <vt:lpstr>Telón</vt:lpstr>
      <vt:lpstr>Alquiler De Sonido Profesional</vt:lpstr>
      <vt:lpstr>Presentación de PowerPoint</vt:lpstr>
      <vt:lpstr>Presentación de PowerPoint</vt:lpstr>
      <vt:lpstr>Presentación de PowerPoint</vt:lpstr>
      <vt:lpstr>Presentación de PowerPoint</vt:lpstr>
      <vt:lpstr>JJ SONIDO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JOSE</dc:creator>
  <cp:lastModifiedBy>JUAN JOSE</cp:lastModifiedBy>
  <cp:revision>61</cp:revision>
  <dcterms:created xsi:type="dcterms:W3CDTF">1601-01-01T00:00:00Z</dcterms:created>
  <dcterms:modified xsi:type="dcterms:W3CDTF">2023-03-19T19:07:48Z</dcterms:modified>
</cp:coreProperties>
</file>